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93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McDonalds has a new game.  Each time you place an order you will receive a receipt.  You win free French fries if the receipt has the word WINNER printed on it.  The probability of having the word WINNER on your receipt is 25%.  Using simulations, </a:t>
            </a:r>
            <a:r>
              <a:rPr lang="en-US" altLang="en-US" sz="1200" b="1"/>
              <a:t>on average</a:t>
            </a:r>
            <a:r>
              <a:rPr lang="en-US" altLang="en-US" sz="1200"/>
              <a:t>, how many orders would you have to place before you get 3 coupons for free French fries?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844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17A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11448</TotalTime>
  <Words>74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2014-05-03T20:50:18Z</dcterms:modified>
</cp:coreProperties>
</file>